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4737" r:id="rId1"/>
    <p:sldMasterId id="2147485379" r:id="rId2"/>
  </p:sldMasterIdLst>
  <p:notesMasterIdLst>
    <p:notesMasterId r:id="rId6"/>
  </p:notesMasterIdLst>
  <p:sldIdLst>
    <p:sldId id="356" r:id="rId3"/>
    <p:sldId id="357" r:id="rId4"/>
    <p:sldId id="281" r:id="rId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615" autoAdjust="0"/>
    <p:restoredTop sz="97213" autoAdjust="0"/>
  </p:normalViewPr>
  <p:slideViewPr>
    <p:cSldViewPr>
      <p:cViewPr varScale="1">
        <p:scale>
          <a:sx n="124" d="100"/>
          <a:sy n="124" d="100"/>
        </p:scale>
        <p:origin x="-120" y="-3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/Relationships>
</file>

<file path=ppt/media/image1.png>
</file>

<file path=ppt/media/image10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0169498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" name="Shape 33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8" name="Shape 33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0" name="Shape 572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1" name="Shape 57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7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7.emf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7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ark Body">
    <p:bg>
      <p:bgPr>
        <a:solidFill>
          <a:schemeClr val="dk1"/>
        </a:solidFill>
        <a:effectLst/>
      </p:bgPr>
    </p:bg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Shape 1323"/>
          <p:cNvSpPr txBox="1">
            <a:spLocks noGrp="1"/>
          </p:cNvSpPr>
          <p:nvPr>
            <p:ph type="title"/>
          </p:nvPr>
        </p:nvSpPr>
        <p:spPr>
          <a:xfrm>
            <a:off x="253550" y="151275"/>
            <a:ext cx="8663100" cy="55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pic>
        <p:nvPicPr>
          <p:cNvPr id="1324" name="Shape 1324" descr="Pivotal White RGB.eps"/>
          <p:cNvPicPr preferRelativeResize="0"/>
          <p:nvPr/>
        </p:nvPicPr>
        <p:blipFill rotWithShape="1">
          <a:blip r:embed="rId2">
            <a:alphaModFix/>
          </a:blip>
          <a:srcRect l="10376" t="14301" r="10597" b="6377"/>
          <a:stretch/>
        </p:blipFill>
        <p:spPr>
          <a:xfrm>
            <a:off x="0" y="4793225"/>
            <a:ext cx="891600" cy="3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ody w/ Image"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Shape 1389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90" name="Shape 1390"/>
          <p:cNvSpPr txBox="1"/>
          <p:nvPr/>
        </p:nvSpPr>
        <p:spPr>
          <a:xfrm>
            <a:off x="6096000" y="2114150"/>
            <a:ext cx="3048000" cy="475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Proxima Nova"/>
              <a:buNone/>
            </a:pPr>
            <a:r>
              <a:rPr lang="en" sz="1800" b="1">
                <a:solidFill>
                  <a:srgbClr val="999999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Cover with Image</a:t>
            </a:r>
          </a:p>
        </p:txBody>
      </p:sp>
      <p:pic>
        <p:nvPicPr>
          <p:cNvPr id="1391" name="Shape 1391" descr="Pivotal_TealOnWhite_RG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0" y="4772096"/>
            <a:ext cx="897000" cy="371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2" name="Shape 1392"/>
          <p:cNvCxnSpPr/>
          <p:nvPr/>
        </p:nvCxnSpPr>
        <p:spPr>
          <a:xfrm>
            <a:off x="6088034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393" name="Shape 1393"/>
          <p:cNvSpPr txBox="1">
            <a:spLocks noGrp="1"/>
          </p:cNvSpPr>
          <p:nvPr>
            <p:ph type="title"/>
          </p:nvPr>
        </p:nvSpPr>
        <p:spPr>
          <a:xfrm>
            <a:off x="253550" y="151275"/>
            <a:ext cx="5842500" cy="55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ark Body w/ Image">
    <p:bg>
      <p:bgPr>
        <a:solidFill>
          <a:schemeClr val="dk1"/>
        </a:solidFill>
        <a:effectLst/>
      </p:bgPr>
    </p:bg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Shape 139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96" name="Shape 1396"/>
          <p:cNvSpPr txBox="1"/>
          <p:nvPr/>
        </p:nvSpPr>
        <p:spPr>
          <a:xfrm>
            <a:off x="6096000" y="2114150"/>
            <a:ext cx="3048000" cy="475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Proxima Nova"/>
              <a:buNone/>
            </a:pPr>
            <a:r>
              <a:rPr lang="en" sz="1800" b="1">
                <a:solidFill>
                  <a:srgbClr val="999999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Cover with Image</a:t>
            </a:r>
          </a:p>
        </p:txBody>
      </p:sp>
      <p:cxnSp>
        <p:nvCxnSpPr>
          <p:cNvPr id="1397" name="Shape 1397"/>
          <p:cNvCxnSpPr/>
          <p:nvPr/>
        </p:nvCxnSpPr>
        <p:spPr>
          <a:xfrm>
            <a:off x="6088034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398" name="Shape 1398"/>
          <p:cNvSpPr txBox="1">
            <a:spLocks noGrp="1"/>
          </p:cNvSpPr>
          <p:nvPr>
            <p:ph type="title"/>
          </p:nvPr>
        </p:nvSpPr>
        <p:spPr>
          <a:xfrm>
            <a:off x="253550" y="151275"/>
            <a:ext cx="5842500" cy="55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pic>
        <p:nvPicPr>
          <p:cNvPr id="1399" name="Shape 1399" descr="Pivotal White RGB.eps"/>
          <p:cNvPicPr preferRelativeResize="0"/>
          <p:nvPr/>
        </p:nvPicPr>
        <p:blipFill rotWithShape="1">
          <a:blip r:embed="rId2">
            <a:alphaModFix/>
          </a:blip>
          <a:srcRect l="10376" t="14301" r="10597" b="6377"/>
          <a:stretch/>
        </p:blipFill>
        <p:spPr>
          <a:xfrm>
            <a:off x="0" y="4793225"/>
            <a:ext cx="891600" cy="3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1" name="Shape 1401" descr="Pivotal_TealOnWhite_RG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0" y="4772096"/>
            <a:ext cx="897000" cy="37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ark Blank">
    <p:bg>
      <p:bgPr>
        <a:solidFill>
          <a:schemeClr val="dk1"/>
        </a:solidFill>
        <a:effectLst/>
      </p:bgPr>
    </p:bg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3" name="Shape 1403" descr="Pivotal White RGB.eps"/>
          <p:cNvPicPr preferRelativeResize="0"/>
          <p:nvPr/>
        </p:nvPicPr>
        <p:blipFill rotWithShape="1">
          <a:blip r:embed="rId2">
            <a:alphaModFix/>
          </a:blip>
          <a:srcRect l="10376" t="14301" r="10597" b="6377"/>
          <a:stretch/>
        </p:blipFill>
        <p:spPr>
          <a:xfrm>
            <a:off x="0" y="4793225"/>
            <a:ext cx="891600" cy="3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ark Side-by-Side">
    <p:bg>
      <p:bgPr>
        <a:solidFill>
          <a:schemeClr val="dk1"/>
        </a:solidFill>
        <a:effectLst/>
      </p:bgPr>
    </p:bg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0" name="Shape 1410"/>
          <p:cNvCxnSpPr/>
          <p:nvPr/>
        </p:nvCxnSpPr>
        <p:spPr>
          <a:xfrm rot="10800000">
            <a:off x="4572000" y="925300"/>
            <a:ext cx="0" cy="3807600"/>
          </a:xfrm>
          <a:prstGeom prst="straightConnector1">
            <a:avLst/>
          </a:prstGeom>
          <a:noFill/>
          <a:ln w="19050" cap="flat" cmpd="sng">
            <a:solidFill>
              <a:srgbClr val="33526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1" name="Shape 1411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412" name="Shape 1412"/>
          <p:cNvSpPr txBox="1">
            <a:spLocks noGrp="1"/>
          </p:cNvSpPr>
          <p:nvPr>
            <p:ph type="title"/>
          </p:nvPr>
        </p:nvSpPr>
        <p:spPr>
          <a:xfrm>
            <a:off x="253550" y="151275"/>
            <a:ext cx="8663100" cy="55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pic>
        <p:nvPicPr>
          <p:cNvPr id="1413" name="Shape 1413" descr="Pivotal White RGB.eps"/>
          <p:cNvPicPr preferRelativeResize="0"/>
          <p:nvPr/>
        </p:nvPicPr>
        <p:blipFill rotWithShape="1">
          <a:blip r:embed="rId2">
            <a:alphaModFix/>
          </a:blip>
          <a:srcRect l="10376" t="14301" r="10597" b="6377"/>
          <a:stretch/>
        </p:blipFill>
        <p:spPr>
          <a:xfrm>
            <a:off x="0" y="4793225"/>
            <a:ext cx="891600" cy="3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tatement"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Shape 14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95D4D1"/>
              </a:gs>
              <a:gs pos="100000">
                <a:srgbClr val="B7E2DF"/>
              </a:gs>
            </a:gsLst>
            <a:lin ang="16200038" scaled="0"/>
          </a:gradFill>
          <a:ln>
            <a:noFill/>
          </a:ln>
          <a:effectLst>
            <a:outerShdw blurRad="39999" dist="23000" dir="5400000" rotWithShape="0">
              <a:srgbClr val="000000">
                <a:alpha val="34900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6" name="Shape 1416"/>
          <p:cNvSpPr txBox="1">
            <a:spLocks noGrp="1"/>
          </p:cNvSpPr>
          <p:nvPr>
            <p:ph type="title"/>
          </p:nvPr>
        </p:nvSpPr>
        <p:spPr>
          <a:xfrm>
            <a:off x="668800" y="925124"/>
            <a:ext cx="7796700" cy="330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lnSpc>
                <a:spcPct val="110000"/>
              </a:lnSpc>
              <a:spcBef>
                <a:spcPts val="0"/>
              </a:spcBef>
              <a:buNone/>
              <a:defRPr sz="3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0000"/>
              </a:lnSpc>
              <a:spcBef>
                <a:spcPts val="0"/>
              </a:spcBef>
              <a:buNone/>
              <a:defRPr/>
            </a:lvl2pPr>
            <a:lvl3pPr lvl="2" rtl="0">
              <a:lnSpc>
                <a:spcPct val="110000"/>
              </a:lnSpc>
              <a:spcBef>
                <a:spcPts val="0"/>
              </a:spcBef>
              <a:buNone/>
              <a:defRPr/>
            </a:lvl3pPr>
            <a:lvl4pPr lvl="3" rtl="0">
              <a:lnSpc>
                <a:spcPct val="110000"/>
              </a:lnSpc>
              <a:spcBef>
                <a:spcPts val="0"/>
              </a:spcBef>
              <a:buNone/>
              <a:defRPr/>
            </a:lvl4pPr>
            <a:lvl5pPr lvl="4" rtl="0">
              <a:lnSpc>
                <a:spcPct val="110000"/>
              </a:lnSpc>
              <a:spcBef>
                <a:spcPts val="0"/>
              </a:spcBef>
              <a:buNone/>
              <a:defRPr/>
            </a:lvl5pPr>
            <a:lvl6pPr lvl="5" rtl="0">
              <a:lnSpc>
                <a:spcPct val="110000"/>
              </a:lnSpc>
              <a:spcBef>
                <a:spcPts val="0"/>
              </a:spcBef>
              <a:buNone/>
              <a:defRPr/>
            </a:lvl6pPr>
            <a:lvl7pPr lvl="6" rtl="0">
              <a:lnSpc>
                <a:spcPct val="110000"/>
              </a:lnSpc>
              <a:spcBef>
                <a:spcPts val="0"/>
              </a:spcBef>
              <a:buNone/>
              <a:defRPr/>
            </a:lvl7pPr>
            <a:lvl8pPr lvl="7" rtl="0">
              <a:lnSpc>
                <a:spcPct val="110000"/>
              </a:lnSpc>
              <a:spcBef>
                <a:spcPts val="0"/>
              </a:spcBef>
              <a:buNone/>
              <a:defRPr/>
            </a:lvl8pPr>
            <a:lvl9pPr lvl="8" rtl="0">
              <a:lnSpc>
                <a:spcPct val="110000"/>
              </a:lnSpc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pic>
        <p:nvPicPr>
          <p:cNvPr id="1417" name="Shape 1417" descr="Pivotal_TealOnWhite_RG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0" y="4772096"/>
            <a:ext cx="897000" cy="37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ark Statement">
    <p:bg>
      <p:bgPr>
        <a:noFill/>
        <a:effectLst/>
      </p:bgPr>
    </p:bg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9" name="Shape 14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0" name="Shape 1420"/>
          <p:cNvSpPr txBox="1">
            <a:spLocks noGrp="1"/>
          </p:cNvSpPr>
          <p:nvPr>
            <p:ph type="title"/>
          </p:nvPr>
        </p:nvSpPr>
        <p:spPr>
          <a:xfrm>
            <a:off x="668800" y="925124"/>
            <a:ext cx="7796700" cy="330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lnSpc>
                <a:spcPct val="110000"/>
              </a:lnSpc>
              <a:spcBef>
                <a:spcPts val="0"/>
              </a:spcBef>
              <a:buNone/>
              <a:defRPr sz="3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0000"/>
              </a:lnSpc>
              <a:spcBef>
                <a:spcPts val="0"/>
              </a:spcBef>
              <a:buNone/>
              <a:defRPr/>
            </a:lvl2pPr>
            <a:lvl3pPr lvl="2" rtl="0">
              <a:lnSpc>
                <a:spcPct val="110000"/>
              </a:lnSpc>
              <a:spcBef>
                <a:spcPts val="0"/>
              </a:spcBef>
              <a:buNone/>
              <a:defRPr/>
            </a:lvl3pPr>
            <a:lvl4pPr lvl="3" rtl="0">
              <a:lnSpc>
                <a:spcPct val="110000"/>
              </a:lnSpc>
              <a:spcBef>
                <a:spcPts val="0"/>
              </a:spcBef>
              <a:buNone/>
              <a:defRPr/>
            </a:lvl4pPr>
            <a:lvl5pPr lvl="4" rtl="0">
              <a:lnSpc>
                <a:spcPct val="110000"/>
              </a:lnSpc>
              <a:spcBef>
                <a:spcPts val="0"/>
              </a:spcBef>
              <a:buNone/>
              <a:defRPr/>
            </a:lvl5pPr>
            <a:lvl6pPr lvl="5" rtl="0">
              <a:lnSpc>
                <a:spcPct val="110000"/>
              </a:lnSpc>
              <a:spcBef>
                <a:spcPts val="0"/>
              </a:spcBef>
              <a:buNone/>
              <a:defRPr/>
            </a:lvl6pPr>
            <a:lvl7pPr lvl="6" rtl="0">
              <a:lnSpc>
                <a:spcPct val="110000"/>
              </a:lnSpc>
              <a:spcBef>
                <a:spcPts val="0"/>
              </a:spcBef>
              <a:buNone/>
              <a:defRPr/>
            </a:lvl7pPr>
            <a:lvl8pPr lvl="7" rtl="0">
              <a:lnSpc>
                <a:spcPct val="110000"/>
              </a:lnSpc>
              <a:spcBef>
                <a:spcPts val="0"/>
              </a:spcBef>
              <a:buNone/>
              <a:defRPr/>
            </a:lvl8pPr>
            <a:lvl9pPr lvl="8" rtl="0">
              <a:lnSpc>
                <a:spcPct val="110000"/>
              </a:lnSpc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pic>
        <p:nvPicPr>
          <p:cNvPr id="1421" name="Shape 1421" descr="Pivotal White RGB.eps"/>
          <p:cNvPicPr preferRelativeResize="0"/>
          <p:nvPr/>
        </p:nvPicPr>
        <p:blipFill rotWithShape="1">
          <a:blip r:embed="rId3">
            <a:alphaModFix/>
          </a:blip>
          <a:srcRect l="10376" t="14301" r="10597" b="6377"/>
          <a:stretch/>
        </p:blipFill>
        <p:spPr>
          <a:xfrm>
            <a:off x="0" y="4793225"/>
            <a:ext cx="891600" cy="3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0 – Title">
    <p:bg>
      <p:bgPr>
        <a:solidFill>
          <a:schemeClr val="lt2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7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8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" name="Shape 9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None/>
              <a:defRPr sz="40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</a:p>
          <a:p>
            <a:pPr lvl="0" rtl="0">
              <a:spcBef>
                <a:spcPts val="0"/>
              </a:spcBef>
              <a:buNone/>
            </a:pP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" name="Shape 12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13" name="Shape 1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1620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 with Presenter Nam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ro2 RGB72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6279" b="-916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58843" y="4568763"/>
            <a:ext cx="2029941" cy="3101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5380" y="2755122"/>
            <a:ext cx="3163404" cy="1460156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0704" y="3778885"/>
            <a:ext cx="3998100" cy="558092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  <a:latin typeface="+mn-lt"/>
                <a:ea typeface="+mn-ea"/>
                <a:cs typeface="Arial" charset="0"/>
              </a:defRPr>
            </a:lvl1pPr>
            <a:lvl2pPr marL="342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8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7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9985" y="904779"/>
            <a:ext cx="2743200" cy="253746"/>
          </a:xfrm>
        </p:spPr>
        <p:txBody>
          <a:bodyPr anchor="b" anchorCtr="0"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1" baseline="0">
                <a:solidFill>
                  <a:srgbClr val="039D9A"/>
                </a:solidFill>
                <a:latin typeface="+mn-lt"/>
                <a:ea typeface="+mn-ea"/>
                <a:cs typeface="Arial" charset="0"/>
              </a:defRPr>
            </a:lvl1pPr>
            <a:lvl2pPr marL="0" indent="0">
              <a:lnSpc>
                <a:spcPct val="90000"/>
              </a:lnSpc>
              <a:spcBef>
                <a:spcPts val="450"/>
              </a:spcBef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90000"/>
              </a:lnSpc>
              <a:spcBef>
                <a:spcPts val="450"/>
              </a:spcBef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90000"/>
              </a:lnSpc>
              <a:spcBef>
                <a:spcPts val="450"/>
              </a:spcBef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90000"/>
              </a:lnSpc>
              <a:spcBef>
                <a:spcPts val="450"/>
              </a:spcBef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90000"/>
              </a:lnSpc>
              <a:spcBef>
                <a:spcPts val="450"/>
              </a:spcBef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90000"/>
              </a:lnSpc>
              <a:spcBef>
                <a:spcPts val="450"/>
              </a:spcBef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90000"/>
              </a:lnSpc>
              <a:spcBef>
                <a:spcPts val="450"/>
              </a:spcBef>
              <a:buNone/>
              <a:defRPr sz="1200">
                <a:solidFill>
                  <a:schemeClr val="bg1"/>
                </a:solidFill>
              </a:defRPr>
            </a:lvl8pPr>
          </a:lstStyle>
          <a:p>
            <a:pPr lvl="0"/>
            <a:r>
              <a:rPr lang="en-US" dirty="0" smtClean="0"/>
              <a:t>SESSION ID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10704" y="4425818"/>
            <a:ext cx="2556791" cy="369553"/>
          </a:xfrm>
          <a:noFill/>
        </p:spPr>
        <p:txBody>
          <a:bodyPr wrap="none"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225"/>
              </a:spcBef>
              <a:buNone/>
              <a:defRPr lang="en-US" sz="1100" b="1" baseline="0" dirty="0" smtClean="0">
                <a:solidFill>
                  <a:srgbClr val="039D9A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 marL="0" lvl="0"/>
            <a:r>
              <a:rPr lang="en-US" dirty="0" smtClean="0"/>
              <a:t>#</a:t>
            </a:r>
            <a:r>
              <a:rPr lang="en-US" dirty="0" err="1" smtClean="0"/>
              <a:t>vFORUM</a:t>
            </a:r>
            <a:r>
              <a:rPr lang="en-US" dirty="0" smtClean="0"/>
              <a:t>   #</a:t>
            </a:r>
            <a:r>
              <a:rPr lang="en-US" dirty="0" err="1" smtClean="0"/>
              <a:t>SessionID</a:t>
            </a:r>
            <a:endParaRPr 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299985" y="1232830"/>
            <a:ext cx="4008820" cy="2457215"/>
          </a:xfrm>
        </p:spPr>
        <p:txBody>
          <a:bodyPr anchor="t"/>
          <a:lstStyle>
            <a:lvl1pPr>
              <a:defRPr sz="2700" b="0">
                <a:solidFill>
                  <a:schemeClr val="bg1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01690" y="385025"/>
            <a:ext cx="1453034" cy="221303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9155385" cy="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23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LAIM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</a:rPr>
              <a:t>CONFIDENTIAL</a:t>
            </a:r>
            <a:endParaRPr lang="en-US" dirty="0">
              <a:solidFill>
                <a:srgbClr val="717074">
                  <a:tint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EA6D8CF-3CDE-4807-BCD2-C9F2B831AAA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459606" y="1028700"/>
            <a:ext cx="8231744" cy="348386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/>
            </a:lvl1pPr>
            <a:lvl2pPr marL="502920" indent="-228600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</a:lvl2pPr>
            <a:lvl3pPr marL="7315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/>
            </a:lvl3pPr>
            <a:lvl4pPr marL="9601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/>
            </a:lvl4pPr>
            <a:lvl5pPr marL="11887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/>
            </a:lvl5pPr>
            <a:lvl6pPr marL="14173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/>
            </a:lvl6pPr>
            <a:lvl7pPr marL="16459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/>
            </a:lvl7pPr>
            <a:lvl8pPr marL="18745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/>
            </a:lvl8pPr>
            <a:lvl9pPr marL="21031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/>
            </a:lvl9pPr>
          </a:lstStyle>
          <a:p>
            <a:pPr defTabSz="685891">
              <a:buClr>
                <a:srgbClr val="717074">
                  <a:lumMod val="60000"/>
                  <a:lumOff val="40000"/>
                </a:srgbClr>
              </a:buClr>
            </a:pPr>
            <a:r>
              <a:rPr lang="en-US" kern="1200" dirty="0" smtClean="0">
                <a:solidFill>
                  <a:srgbClr val="717074"/>
                </a:solidFill>
                <a:ea typeface="+mn-ea"/>
                <a:cs typeface="+mn-cs"/>
              </a:rPr>
              <a:t>This presentation may contain product features that are currently under development.</a:t>
            </a:r>
          </a:p>
          <a:p>
            <a:pPr defTabSz="685891">
              <a:buClr>
                <a:srgbClr val="717074">
                  <a:lumMod val="60000"/>
                  <a:lumOff val="40000"/>
                </a:srgbClr>
              </a:buClr>
            </a:pPr>
            <a:r>
              <a:rPr lang="en-US" kern="1200" dirty="0" smtClean="0">
                <a:solidFill>
                  <a:srgbClr val="717074"/>
                </a:solidFill>
                <a:ea typeface="+mn-ea"/>
                <a:cs typeface="+mn-cs"/>
              </a:rPr>
              <a:t>This overview of new technology represents no commitment from VMware to deliver these features in any generally available product.</a:t>
            </a:r>
          </a:p>
          <a:p>
            <a:pPr defTabSz="685891">
              <a:buClr>
                <a:srgbClr val="717074">
                  <a:lumMod val="60000"/>
                  <a:lumOff val="40000"/>
                </a:srgbClr>
              </a:buClr>
            </a:pPr>
            <a:r>
              <a:rPr lang="en-US" kern="1200" dirty="0" smtClean="0">
                <a:solidFill>
                  <a:srgbClr val="717074"/>
                </a:solidFill>
                <a:ea typeface="+mn-ea"/>
                <a:cs typeface="+mn-cs"/>
              </a:rPr>
              <a:t>Features are subject to change, and must not be included in contracts, purchase orders, or sales agreements of any kind.</a:t>
            </a:r>
          </a:p>
          <a:p>
            <a:pPr defTabSz="685891">
              <a:buClr>
                <a:srgbClr val="717074">
                  <a:lumMod val="60000"/>
                  <a:lumOff val="40000"/>
                </a:srgbClr>
              </a:buClr>
            </a:pPr>
            <a:r>
              <a:rPr lang="en-US" kern="1200" dirty="0" smtClean="0">
                <a:solidFill>
                  <a:srgbClr val="717074"/>
                </a:solidFill>
                <a:ea typeface="+mn-ea"/>
                <a:cs typeface="+mn-cs"/>
              </a:rPr>
              <a:t>Technical feasibility and market demand will affect final delivery.</a:t>
            </a:r>
          </a:p>
          <a:p>
            <a:pPr defTabSz="685891">
              <a:buClr>
                <a:srgbClr val="717074">
                  <a:lumMod val="60000"/>
                  <a:lumOff val="40000"/>
                </a:srgbClr>
              </a:buClr>
            </a:pPr>
            <a:r>
              <a:rPr lang="en-US" kern="1200" dirty="0" smtClean="0">
                <a:solidFill>
                  <a:srgbClr val="717074"/>
                </a:solidFill>
                <a:ea typeface="+mn-ea"/>
                <a:cs typeface="+mn-cs"/>
              </a:rPr>
              <a:t>Pricing and packaging for any new technologies or features discussed or presented have not been determined.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459606" y="246888"/>
            <a:ext cx="8231744" cy="6103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2800" b="1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91"/>
            <a:r>
              <a:rPr lang="en-US" kern="1200" dirty="0" smtClean="0">
                <a:solidFill>
                  <a:srgbClr val="387C2C"/>
                </a:solidFill>
              </a:rPr>
              <a:t>Disclaimer</a:t>
            </a:r>
          </a:p>
        </p:txBody>
      </p:sp>
    </p:spTree>
    <p:extLst>
      <p:ext uri="{BB962C8B-B14F-4D97-AF65-F5344CB8AC3E}">
        <p14:creationId xmlns:p14="http://schemas.microsoft.com/office/powerpoint/2010/main" val="2124027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2">
    <p:bg>
      <p:bgPr>
        <a:solidFill>
          <a:schemeClr val="lt2"/>
        </a:solidFill>
        <a:effectLst/>
      </p:bgPr>
    </p:bg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6" name="Shape 1326" descr="Pivotal White RGB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24822" y="515477"/>
            <a:ext cx="2353800" cy="921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7" name="Shape 1327"/>
          <p:cNvCxnSpPr/>
          <p:nvPr/>
        </p:nvCxnSpPr>
        <p:spPr>
          <a:xfrm>
            <a:off x="762346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8" name="Shape 1328"/>
          <p:cNvSpPr txBox="1">
            <a:spLocks noGrp="1"/>
          </p:cNvSpPr>
          <p:nvPr>
            <p:ph type="title"/>
          </p:nvPr>
        </p:nvSpPr>
        <p:spPr>
          <a:xfrm>
            <a:off x="668792" y="1737013"/>
            <a:ext cx="5854800" cy="119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None/>
              <a:defRPr sz="3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329" name="Shape 1329"/>
          <p:cNvSpPr txBox="1">
            <a:spLocks noGrp="1"/>
          </p:cNvSpPr>
          <p:nvPr>
            <p:ph type="title" idx="2"/>
          </p:nvPr>
        </p:nvSpPr>
        <p:spPr>
          <a:xfrm>
            <a:off x="664750" y="3306696"/>
            <a:ext cx="4278900" cy="149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330" name="Shape 1330"/>
          <p:cNvSpPr txBox="1"/>
          <p:nvPr/>
        </p:nvSpPr>
        <p:spPr>
          <a:xfrm>
            <a:off x="6402858" y="4782060"/>
            <a:ext cx="2656799" cy="19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sz="7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</a:p>
          <a:p>
            <a:pPr lvl="0" rtl="0">
              <a:spcBef>
                <a:spcPts val="0"/>
              </a:spcBef>
              <a:buNone/>
            </a:pPr>
            <a:endParaRPr sz="70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229600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475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7300"/>
            <a:ext cx="8229600" cy="32575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05800" y="5162551"/>
            <a:ext cx="838200" cy="100013"/>
          </a:xfrm>
          <a:prstGeom prst="rect">
            <a:avLst/>
          </a:prstGeom>
        </p:spPr>
        <p:txBody>
          <a:bodyPr lIns="68589" tIns="34295" rIns="68589" bIns="34295"/>
          <a:lstStyle/>
          <a:p>
            <a:pPr defTabSz="685891"/>
            <a:endParaRPr lang="en-US" kern="1200">
              <a:solidFill>
                <a:srgbClr val="717074"/>
              </a:solidFill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04875"/>
            <a:ext cx="8229600" cy="2286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04704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05800" y="5162551"/>
            <a:ext cx="838200" cy="100013"/>
          </a:xfrm>
          <a:prstGeom prst="rect">
            <a:avLst/>
          </a:prstGeom>
        </p:spPr>
        <p:txBody>
          <a:bodyPr lIns="68589" tIns="34295" rIns="68589" bIns="34295"/>
          <a:lstStyle/>
          <a:p>
            <a:pPr defTabSz="685891"/>
            <a:endParaRPr lang="en-US" kern="1200">
              <a:solidFill>
                <a:srgbClr val="717074"/>
              </a:solidFill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7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05800" y="5162551"/>
            <a:ext cx="838200" cy="100013"/>
          </a:xfrm>
          <a:prstGeom prst="rect">
            <a:avLst/>
          </a:prstGeom>
        </p:spPr>
        <p:txBody>
          <a:bodyPr lIns="68589" tIns="34295" rIns="68589" bIns="34295"/>
          <a:lstStyle/>
          <a:p>
            <a:pPr defTabSz="685891"/>
            <a:endParaRPr lang="en-US" kern="1200">
              <a:solidFill>
                <a:srgbClr val="717074"/>
              </a:solidFill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14400"/>
            <a:ext cx="8229600" cy="2286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buNone/>
              <a:defRPr sz="15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849637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>
            <a:off x="4869340" y="0"/>
            <a:ext cx="427466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167" y="1257300"/>
            <a:ext cx="5486400" cy="1143000"/>
          </a:xfrm>
        </p:spPr>
        <p:txBody>
          <a:bodyPr anchor="b"/>
          <a:lstStyle>
            <a:lvl1pPr algn="l">
              <a:defRPr sz="27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457450"/>
            <a:ext cx="5486400" cy="4572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500">
                <a:solidFill>
                  <a:schemeClr val="tx1"/>
                </a:solidFill>
              </a:defRPr>
            </a:lvl1pPr>
            <a:lvl2pPr marL="0" indent="0">
              <a:buNone/>
              <a:defRPr sz="1500">
                <a:solidFill>
                  <a:schemeClr val="accent4"/>
                </a:solidFill>
              </a:defRPr>
            </a:lvl2pPr>
            <a:lvl3pPr marL="0" indent="0">
              <a:buNone/>
              <a:defRPr sz="1500">
                <a:solidFill>
                  <a:schemeClr val="accent4"/>
                </a:solidFill>
              </a:defRPr>
            </a:lvl3pPr>
            <a:lvl4pPr marL="0" indent="0">
              <a:buNone/>
              <a:defRPr sz="1500">
                <a:solidFill>
                  <a:schemeClr val="accent4"/>
                </a:solidFill>
              </a:defRPr>
            </a:lvl4pPr>
            <a:lvl5pPr marL="0" indent="0">
              <a:buNone/>
              <a:defRPr sz="1500">
                <a:solidFill>
                  <a:schemeClr val="accent4"/>
                </a:solidFill>
              </a:defRPr>
            </a:lvl5pPr>
            <a:lvl6pPr marL="0" indent="0">
              <a:buNone/>
              <a:defRPr sz="1500">
                <a:solidFill>
                  <a:schemeClr val="accent4"/>
                </a:solidFill>
              </a:defRPr>
            </a:lvl6pPr>
            <a:lvl7pPr marL="0" indent="0">
              <a:buNone/>
              <a:defRPr sz="1500">
                <a:solidFill>
                  <a:schemeClr val="accent4"/>
                </a:solidFill>
              </a:defRPr>
            </a:lvl7pPr>
            <a:lvl8pPr marL="0" indent="0">
              <a:buNone/>
              <a:defRPr sz="1500">
                <a:solidFill>
                  <a:schemeClr val="accent4"/>
                </a:solidFill>
              </a:defRPr>
            </a:lvl8pPr>
            <a:lvl9pPr marL="0" indent="0">
              <a:buNone/>
              <a:defRPr sz="15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4659" y="4785387"/>
            <a:ext cx="906155" cy="17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0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Y_sessions 1-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13314" y="1962343"/>
            <a:ext cx="1653621" cy="10378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1974" y="4450033"/>
            <a:ext cx="1956473" cy="297979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9155385" cy="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92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05800" y="5162551"/>
            <a:ext cx="838200" cy="100013"/>
          </a:xfrm>
          <a:prstGeom prst="rect">
            <a:avLst/>
          </a:prstGeom>
        </p:spPr>
        <p:txBody>
          <a:bodyPr lIns="68589" tIns="34295" rIns="68589" bIns="34295"/>
          <a:lstStyle/>
          <a:p>
            <a:pPr defTabSz="685891"/>
            <a:endParaRPr lang="en-US" kern="1200">
              <a:solidFill>
                <a:srgbClr val="717074"/>
              </a:solidFill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54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028700"/>
            <a:ext cx="9144000" cy="2571750"/>
          </a:xfrm>
        </p:spPr>
        <p:txBody>
          <a:bodyPr tIns="274357"/>
          <a:lstStyle>
            <a:lvl1pPr marL="0" indent="0" algn="ctr">
              <a:buNone/>
              <a:defRPr sz="1500"/>
            </a:lvl1pPr>
            <a:lvl2pPr marL="342946" indent="0">
              <a:buNone/>
              <a:defRPr sz="2100"/>
            </a:lvl2pPr>
            <a:lvl3pPr marL="685891" indent="0">
              <a:buNone/>
              <a:defRPr sz="1800"/>
            </a:lvl3pPr>
            <a:lvl4pPr marL="1028837" indent="0">
              <a:buNone/>
              <a:defRPr sz="1500"/>
            </a:lvl4pPr>
            <a:lvl5pPr marL="1371783" indent="0">
              <a:buNone/>
              <a:defRPr sz="1500"/>
            </a:lvl5pPr>
            <a:lvl6pPr marL="1714729" indent="0">
              <a:buNone/>
              <a:defRPr sz="1500"/>
            </a:lvl6pPr>
            <a:lvl7pPr marL="2057674" indent="0">
              <a:buNone/>
              <a:defRPr sz="1500"/>
            </a:lvl7pPr>
            <a:lvl8pPr marL="2400620" indent="0">
              <a:buNone/>
              <a:defRPr sz="1500"/>
            </a:lvl8pPr>
            <a:lvl9pPr marL="2743566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714750"/>
            <a:ext cx="8229600" cy="8001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buNone/>
              <a:defRPr sz="1400">
                <a:solidFill>
                  <a:schemeClr val="accent4"/>
                </a:solidFill>
              </a:defRPr>
            </a:lvl2pPr>
            <a:lvl3pPr marL="0" indent="0">
              <a:buNone/>
              <a:defRPr sz="1400">
                <a:solidFill>
                  <a:schemeClr val="accent4"/>
                </a:solidFill>
              </a:defRPr>
            </a:lvl3pPr>
            <a:lvl4pPr marL="0" indent="0">
              <a:buNone/>
              <a:defRPr sz="1400">
                <a:solidFill>
                  <a:schemeClr val="accent4"/>
                </a:solidFill>
              </a:defRPr>
            </a:lvl4pPr>
            <a:lvl5pPr marL="0" indent="0">
              <a:buNone/>
              <a:defRPr sz="1400">
                <a:solidFill>
                  <a:schemeClr val="accent4"/>
                </a:solidFill>
              </a:defRPr>
            </a:lvl5pPr>
            <a:lvl6pPr marL="0" indent="0">
              <a:buNone/>
              <a:defRPr sz="1400">
                <a:solidFill>
                  <a:schemeClr val="accent4"/>
                </a:solidFill>
              </a:defRPr>
            </a:lvl6pPr>
            <a:lvl7pPr marL="0" indent="0">
              <a:buNone/>
              <a:defRPr sz="1400">
                <a:solidFill>
                  <a:schemeClr val="accent4"/>
                </a:solidFill>
              </a:defRPr>
            </a:lvl7pPr>
            <a:lvl8pPr marL="0" indent="0">
              <a:buNone/>
              <a:defRPr sz="1400">
                <a:solidFill>
                  <a:schemeClr val="accent4"/>
                </a:solidFill>
              </a:defRPr>
            </a:lvl8pPr>
            <a:lvl9pPr marL="0" indent="0">
              <a:buNone/>
              <a:defRPr sz="14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05800" y="5162551"/>
            <a:ext cx="838200" cy="100013"/>
          </a:xfrm>
          <a:prstGeom prst="rect">
            <a:avLst/>
          </a:prstGeom>
        </p:spPr>
        <p:txBody>
          <a:bodyPr lIns="68589" tIns="34295" rIns="68589" bIns="34295"/>
          <a:lstStyle/>
          <a:p>
            <a:pPr defTabSz="685891"/>
            <a:endParaRPr lang="en-US" kern="1200">
              <a:solidFill>
                <a:srgbClr val="717074"/>
              </a:solidFill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162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ustom Section Header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 userDrawn="1"/>
        </p:nvGrpSpPr>
        <p:grpSpPr bwMode="ltGray">
          <a:xfrm>
            <a:off x="2841" y="-1"/>
            <a:ext cx="9158777" cy="5143501"/>
            <a:chOff x="3786" y="-1"/>
            <a:chExt cx="9156393" cy="5143501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ltGray">
            <a:xfrm>
              <a:off x="3786" y="0"/>
              <a:ext cx="6983947" cy="51435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ltGray">
            <a:xfrm>
              <a:off x="4534899" y="-1"/>
              <a:ext cx="4625280" cy="387275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7300"/>
            <a:ext cx="4572000" cy="1143000"/>
          </a:xfrm>
        </p:spPr>
        <p:txBody>
          <a:bodyPr anchor="b"/>
          <a:lstStyle>
            <a:lvl1pPr algn="l">
              <a:defRPr sz="27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457450"/>
            <a:ext cx="4572000" cy="4572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500">
                <a:solidFill>
                  <a:schemeClr val="tx1"/>
                </a:solidFill>
              </a:defRPr>
            </a:lvl1pPr>
            <a:lvl2pPr marL="0" indent="0">
              <a:buNone/>
              <a:defRPr sz="1500">
                <a:solidFill>
                  <a:schemeClr val="accent4"/>
                </a:solidFill>
              </a:defRPr>
            </a:lvl2pPr>
            <a:lvl3pPr marL="0" indent="0">
              <a:buNone/>
              <a:defRPr sz="1500">
                <a:solidFill>
                  <a:schemeClr val="accent4"/>
                </a:solidFill>
              </a:defRPr>
            </a:lvl3pPr>
            <a:lvl4pPr marL="0" indent="0">
              <a:buNone/>
              <a:defRPr sz="1500">
                <a:solidFill>
                  <a:schemeClr val="accent4"/>
                </a:solidFill>
              </a:defRPr>
            </a:lvl4pPr>
            <a:lvl5pPr marL="0" indent="0">
              <a:buNone/>
              <a:defRPr sz="1500">
                <a:solidFill>
                  <a:schemeClr val="accent4"/>
                </a:solidFill>
              </a:defRPr>
            </a:lvl5pPr>
            <a:lvl6pPr marL="0" indent="0">
              <a:buNone/>
              <a:defRPr sz="1500">
                <a:solidFill>
                  <a:schemeClr val="accent4"/>
                </a:solidFill>
              </a:defRPr>
            </a:lvl6pPr>
            <a:lvl7pPr marL="0" indent="0">
              <a:buNone/>
              <a:defRPr sz="1500">
                <a:solidFill>
                  <a:schemeClr val="accent4"/>
                </a:solidFill>
              </a:defRPr>
            </a:lvl7pPr>
            <a:lvl8pPr marL="0" indent="0">
              <a:buNone/>
              <a:defRPr sz="1500">
                <a:solidFill>
                  <a:schemeClr val="accent4"/>
                </a:solidFill>
              </a:defRPr>
            </a:lvl8pPr>
            <a:lvl9pPr marL="0" indent="0">
              <a:buNone/>
              <a:defRPr sz="15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4659" y="4785387"/>
            <a:ext cx="906155" cy="17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4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Metric 3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6376"/>
            <a:ext cx="9144095" cy="471712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295401" y="3555374"/>
            <a:ext cx="3048000" cy="1061702"/>
          </a:xfrm>
        </p:spPr>
        <p:txBody>
          <a:bodyPr anchor="ctr"/>
          <a:lstStyle>
            <a:lvl1pPr marL="2382" indent="0" algn="r">
              <a:spcBef>
                <a:spcPts val="0"/>
              </a:spcBef>
              <a:buNone/>
              <a:defRPr sz="6600">
                <a:solidFill>
                  <a:schemeClr val="accent3">
                    <a:lumMod val="50000"/>
                  </a:schemeClr>
                </a:solidFill>
              </a:defRPr>
            </a:lvl1pPr>
            <a:lvl2pPr marL="2382" indent="0">
              <a:spcBef>
                <a:spcPts val="0"/>
              </a:spcBef>
              <a:buNone/>
              <a:defRPr sz="6600">
                <a:solidFill>
                  <a:schemeClr val="accent1">
                    <a:lumMod val="50000"/>
                  </a:schemeClr>
                </a:solidFill>
              </a:defRPr>
            </a:lvl2pPr>
            <a:lvl3pPr marL="2382" indent="0">
              <a:spcBef>
                <a:spcPts val="0"/>
              </a:spcBef>
              <a:buNone/>
              <a:defRPr sz="6600">
                <a:solidFill>
                  <a:schemeClr val="accent1">
                    <a:lumMod val="50000"/>
                  </a:schemeClr>
                </a:solidFill>
              </a:defRPr>
            </a:lvl3pPr>
            <a:lvl4pPr marL="2382" indent="0">
              <a:spcBef>
                <a:spcPts val="0"/>
              </a:spcBef>
              <a:buNone/>
              <a:defRPr sz="6600">
                <a:solidFill>
                  <a:schemeClr val="accent1">
                    <a:lumMod val="50000"/>
                  </a:schemeClr>
                </a:solidFill>
              </a:defRPr>
            </a:lvl4pPr>
            <a:lvl5pPr marL="2382" indent="0">
              <a:spcBef>
                <a:spcPts val="0"/>
              </a:spcBef>
              <a:buNone/>
              <a:defRPr sz="6600">
                <a:solidFill>
                  <a:schemeClr val="accent1">
                    <a:lumMod val="50000"/>
                  </a:schemeClr>
                </a:solidFill>
              </a:defRPr>
            </a:lvl5pPr>
            <a:lvl6pPr marL="2382" indent="0">
              <a:spcBef>
                <a:spcPts val="0"/>
              </a:spcBef>
              <a:buNone/>
              <a:defRPr sz="6600">
                <a:solidFill>
                  <a:schemeClr val="accent1">
                    <a:lumMod val="50000"/>
                  </a:schemeClr>
                </a:solidFill>
              </a:defRPr>
            </a:lvl6pPr>
            <a:lvl7pPr marL="2382" indent="0">
              <a:spcBef>
                <a:spcPts val="0"/>
              </a:spcBef>
              <a:buNone/>
              <a:defRPr sz="6600">
                <a:solidFill>
                  <a:schemeClr val="accent1">
                    <a:lumMod val="50000"/>
                  </a:schemeClr>
                </a:solidFill>
              </a:defRPr>
            </a:lvl7pPr>
            <a:lvl8pPr marL="2382" indent="0">
              <a:spcBef>
                <a:spcPts val="0"/>
              </a:spcBef>
              <a:buNone/>
              <a:defRPr sz="6600">
                <a:solidFill>
                  <a:schemeClr val="accent1">
                    <a:lumMod val="50000"/>
                  </a:schemeClr>
                </a:solidFill>
              </a:defRPr>
            </a:lvl8pPr>
            <a:lvl9pPr marL="2382" indent="0">
              <a:spcBef>
                <a:spcPts val="0"/>
              </a:spcBef>
              <a:buNone/>
              <a:defRPr sz="66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1" y="3555374"/>
            <a:ext cx="3383280" cy="1061702"/>
          </a:xfrm>
        </p:spPr>
        <p:txBody>
          <a:bodyPr anchor="ctr"/>
          <a:lstStyle>
            <a:lvl1pPr marL="2382" indent="0">
              <a:spcBef>
                <a:spcPts val="0"/>
              </a:spcBef>
              <a:buNone/>
              <a:defRPr sz="1800">
                <a:solidFill>
                  <a:schemeClr val="accent3">
                    <a:lumMod val="50000"/>
                  </a:schemeClr>
                </a:solidFill>
              </a:defRPr>
            </a:lvl1pPr>
            <a:lvl2pPr marL="2382" indent="0">
              <a:spcBef>
                <a:spcPts val="0"/>
              </a:spcBef>
              <a:buNone/>
              <a:defRPr sz="1500">
                <a:solidFill>
                  <a:schemeClr val="accent1">
                    <a:lumMod val="50000"/>
                  </a:schemeClr>
                </a:solidFill>
              </a:defRPr>
            </a:lvl2pPr>
            <a:lvl3pPr marL="2382" indent="0">
              <a:spcBef>
                <a:spcPts val="0"/>
              </a:spcBef>
              <a:buNone/>
              <a:defRPr sz="1500">
                <a:solidFill>
                  <a:schemeClr val="accent1">
                    <a:lumMod val="50000"/>
                  </a:schemeClr>
                </a:solidFill>
              </a:defRPr>
            </a:lvl3pPr>
            <a:lvl4pPr marL="2382" indent="0">
              <a:spcBef>
                <a:spcPts val="0"/>
              </a:spcBef>
              <a:buNone/>
              <a:defRPr sz="1500">
                <a:solidFill>
                  <a:schemeClr val="accent1">
                    <a:lumMod val="50000"/>
                  </a:schemeClr>
                </a:solidFill>
              </a:defRPr>
            </a:lvl4pPr>
            <a:lvl5pPr marL="2382" indent="0">
              <a:spcBef>
                <a:spcPts val="0"/>
              </a:spcBef>
              <a:buNone/>
              <a:defRPr sz="1500">
                <a:solidFill>
                  <a:schemeClr val="accent1">
                    <a:lumMod val="50000"/>
                  </a:schemeClr>
                </a:solidFill>
              </a:defRPr>
            </a:lvl5pPr>
            <a:lvl6pPr marL="2382" indent="0">
              <a:spcBef>
                <a:spcPts val="0"/>
              </a:spcBef>
              <a:buNone/>
              <a:defRPr sz="1500">
                <a:solidFill>
                  <a:schemeClr val="accent1">
                    <a:lumMod val="50000"/>
                  </a:schemeClr>
                </a:solidFill>
              </a:defRPr>
            </a:lvl6pPr>
            <a:lvl7pPr marL="2382" indent="0">
              <a:spcBef>
                <a:spcPts val="0"/>
              </a:spcBef>
              <a:buNone/>
              <a:defRPr sz="1500">
                <a:solidFill>
                  <a:schemeClr val="accent1">
                    <a:lumMod val="50000"/>
                  </a:schemeClr>
                </a:solidFill>
              </a:defRPr>
            </a:lvl7pPr>
            <a:lvl8pPr marL="2382" indent="0">
              <a:spcBef>
                <a:spcPts val="0"/>
              </a:spcBef>
              <a:buNone/>
              <a:defRPr sz="1500">
                <a:solidFill>
                  <a:schemeClr val="accent1">
                    <a:lumMod val="50000"/>
                  </a:schemeClr>
                </a:solidFill>
              </a:defRPr>
            </a:lvl8pPr>
            <a:lvl9pPr marL="2382" indent="0">
              <a:spcBef>
                <a:spcPts val="0"/>
              </a:spcBef>
              <a:buNone/>
              <a:defRPr sz="15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4659" y="4785387"/>
            <a:ext cx="906155" cy="17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520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3">
    <p:bg>
      <p:bgPr>
        <a:solidFill>
          <a:schemeClr val="lt2"/>
        </a:solidFill>
        <a:effectLst/>
      </p:bgPr>
    </p:bg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Shape 1332" descr="SiliconValley-01.jpg"/>
          <p:cNvPicPr preferRelativeResize="0"/>
          <p:nvPr/>
        </p:nvPicPr>
        <p:blipFill rotWithShape="1">
          <a:blip r:embed="rId2">
            <a:alphaModFix/>
          </a:blip>
          <a:srcRect t="1976" r="25810" b="3125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3" name="Shape 1333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4" name="Shape 1334" descr="Pivotal White RGB.ep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4822" y="515477"/>
            <a:ext cx="2353800" cy="921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5" name="Shape 1335"/>
          <p:cNvCxnSpPr/>
          <p:nvPr/>
        </p:nvCxnSpPr>
        <p:spPr>
          <a:xfrm>
            <a:off x="762346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6" name="Shape 1336"/>
          <p:cNvSpPr txBox="1">
            <a:spLocks noGrp="1"/>
          </p:cNvSpPr>
          <p:nvPr>
            <p:ph type="title"/>
          </p:nvPr>
        </p:nvSpPr>
        <p:spPr>
          <a:xfrm>
            <a:off x="668792" y="1737013"/>
            <a:ext cx="5854800" cy="119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None/>
              <a:defRPr sz="3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337" name="Shape 1337"/>
          <p:cNvSpPr txBox="1">
            <a:spLocks noGrp="1"/>
          </p:cNvSpPr>
          <p:nvPr>
            <p:ph type="title" idx="2"/>
          </p:nvPr>
        </p:nvSpPr>
        <p:spPr>
          <a:xfrm>
            <a:off x="664750" y="3306696"/>
            <a:ext cx="4278900" cy="149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338" name="Shape 1338"/>
          <p:cNvSpPr txBox="1"/>
          <p:nvPr/>
        </p:nvSpPr>
        <p:spPr>
          <a:xfrm>
            <a:off x="6402858" y="4782060"/>
            <a:ext cx="2656799" cy="19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sz="7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</a:p>
          <a:p>
            <a:pPr lvl="0" rtl="0">
              <a:spcBef>
                <a:spcPts val="0"/>
              </a:spcBef>
              <a:buNone/>
            </a:pPr>
            <a:endParaRPr sz="70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ody"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Shape 1321"/>
          <p:cNvSpPr txBox="1">
            <a:spLocks noGrp="1"/>
          </p:cNvSpPr>
          <p:nvPr>
            <p:ph type="title"/>
          </p:nvPr>
        </p:nvSpPr>
        <p:spPr>
          <a:xfrm>
            <a:off x="253550" y="151275"/>
            <a:ext cx="8663100" cy="557700"/>
          </a:xfrm>
          <a:prstGeom prst="rect">
            <a:avLst/>
          </a:prstGeom>
          <a:noFill/>
          <a:ln>
            <a:noFill/>
          </a:ln>
        </p:spPr>
        <p:txBody>
          <a:bodyPr lIns="91421" tIns="91421" rIns="91421" bIns="91421" anchor="t" anchorCtr="0"/>
          <a:lstStyle>
            <a:lvl1pPr lvl="0" rtl="0">
              <a:spcBef>
                <a:spcPts val="0"/>
              </a:spcBef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3482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ide-by-Side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75" name="Shape 1575"/>
          <p:cNvCxnSpPr/>
          <p:nvPr/>
        </p:nvCxnSpPr>
        <p:spPr>
          <a:xfrm rot="10800000">
            <a:off x="4573270" y="925301"/>
            <a:ext cx="0" cy="38076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6" name="Shape 1576"/>
          <p:cNvCxnSpPr/>
          <p:nvPr/>
        </p:nvCxnSpPr>
        <p:spPr>
          <a:xfrm>
            <a:off x="4572000" y="-214526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7" name="Shape 1577"/>
          <p:cNvSpPr txBox="1">
            <a:spLocks noGrp="1"/>
          </p:cNvSpPr>
          <p:nvPr>
            <p:ph type="title"/>
          </p:nvPr>
        </p:nvSpPr>
        <p:spPr>
          <a:xfrm>
            <a:off x="253550" y="151274"/>
            <a:ext cx="8663100" cy="557700"/>
          </a:xfrm>
          <a:prstGeom prst="rect">
            <a:avLst/>
          </a:prstGeom>
          <a:noFill/>
          <a:ln>
            <a:noFill/>
          </a:ln>
        </p:spPr>
        <p:txBody>
          <a:bodyPr wrap="square" lIns="91421" tIns="91421" rIns="91421" bIns="91421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53E"/>
              </a:buClr>
              <a:buFont typeface="Proxima Nova"/>
              <a:buNone/>
              <a:defRPr sz="2500" b="1" i="0" u="none" strike="noStrike" cap="none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881"/>
              </a:buClr>
              <a:buFont typeface="Arial"/>
              <a:buNone/>
              <a:defRPr sz="3200" b="0" i="0" u="none" strike="noStrike" cap="none">
                <a:solidFill>
                  <a:srgbClr val="00888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881"/>
              </a:buClr>
              <a:buFont typeface="Arial"/>
              <a:buNone/>
              <a:defRPr sz="3200" b="0" i="0" u="none" strike="noStrike" cap="none">
                <a:solidFill>
                  <a:srgbClr val="00888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881"/>
              </a:buClr>
              <a:buFont typeface="Arial"/>
              <a:buNone/>
              <a:defRPr sz="3200" b="0" i="0" u="none" strike="noStrike" cap="none">
                <a:solidFill>
                  <a:srgbClr val="00888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881"/>
              </a:buClr>
              <a:buFont typeface="Arial"/>
              <a:buNone/>
              <a:defRPr sz="3200" b="0" i="0" u="none" strike="noStrike" cap="none">
                <a:solidFill>
                  <a:srgbClr val="00888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881"/>
              </a:buClr>
              <a:buFont typeface="Arial"/>
              <a:buNone/>
              <a:defRPr sz="3200" b="0" i="0" u="none" strike="noStrike" cap="none">
                <a:solidFill>
                  <a:srgbClr val="00888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881"/>
              </a:buClr>
              <a:buFont typeface="Arial"/>
              <a:buNone/>
              <a:defRPr sz="3200" b="0" i="0" u="none" strike="noStrike" cap="none">
                <a:solidFill>
                  <a:srgbClr val="00888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881"/>
              </a:buClr>
              <a:buFont typeface="Arial"/>
              <a:buNone/>
              <a:defRPr sz="3200" b="0" i="0" u="none" strike="noStrike" cap="none">
                <a:solidFill>
                  <a:srgbClr val="00888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881"/>
              </a:buClr>
              <a:buFont typeface="Arial"/>
              <a:buNone/>
              <a:defRPr sz="3200" b="0" i="0" u="none" strike="noStrike" cap="none">
                <a:solidFill>
                  <a:srgbClr val="00888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8" name="Shape 1578"/>
          <p:cNvSpPr txBox="1">
            <a:spLocks noGrp="1"/>
          </p:cNvSpPr>
          <p:nvPr>
            <p:ph type="sldNum" idx="12"/>
          </p:nvPr>
        </p:nvSpPr>
        <p:spPr>
          <a:xfrm>
            <a:off x="4419601" y="4608064"/>
            <a:ext cx="2133600" cy="318300"/>
          </a:xfrm>
          <a:prstGeom prst="rect">
            <a:avLst/>
          </a:prstGeom>
          <a:noFill/>
          <a:ln>
            <a:noFill/>
          </a:ln>
        </p:spPr>
        <p:txBody>
          <a:bodyPr wrap="square" lIns="91396" tIns="91396" rIns="91396" bIns="91396" anchor="ctr" anchorCtr="0">
            <a:noAutofit/>
          </a:bodyPr>
          <a:lstStyle/>
          <a:p>
            <a:pPr algn="r">
              <a:buClr>
                <a:srgbClr val="595959"/>
              </a:buClr>
              <a:buSzPct val="25000"/>
            </a:pPr>
            <a:fld id="{00000000-1234-1234-1234-123412341234}" type="slidenum">
              <a:rPr lang="en" sz="1000" smtClean="0">
                <a:solidFill>
                  <a:srgbClr val="595959"/>
                </a:solidFill>
                <a:ea typeface="Arial"/>
                <a:cs typeface="Arial"/>
                <a:sym typeface="Arial"/>
              </a:rPr>
              <a:pPr algn="r">
                <a:buClr>
                  <a:srgbClr val="595959"/>
                </a:buClr>
                <a:buSzPct val="25000"/>
              </a:pPr>
              <a:t>‹#›</a:t>
            </a:fld>
            <a:endParaRPr lang="en" sz="1000">
              <a:solidFill>
                <a:srgbClr val="595959"/>
              </a:solidFill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541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3 1 1">
    <p:bg>
      <p:bgPr>
        <a:solidFill>
          <a:schemeClr val="lt2"/>
        </a:solidFill>
        <a:effectLst/>
      </p:bgPr>
    </p:bg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0" name="Shape 1340" descr="SiliconValley-01.jpg"/>
          <p:cNvPicPr preferRelativeResize="0"/>
          <p:nvPr/>
        </p:nvPicPr>
        <p:blipFill rotWithShape="1">
          <a:blip r:embed="rId2">
            <a:alphaModFix/>
          </a:blip>
          <a:srcRect t="1976" r="25810" b="3125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1" name="Shape 1341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2" name="Shape 1342"/>
          <p:cNvSpPr txBox="1"/>
          <p:nvPr/>
        </p:nvSpPr>
        <p:spPr>
          <a:xfrm>
            <a:off x="6402858" y="4782060"/>
            <a:ext cx="2656799" cy="19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sz="7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</a:p>
          <a:p>
            <a:pPr lvl="0" rtl="0">
              <a:spcBef>
                <a:spcPts val="0"/>
              </a:spcBef>
              <a:buNone/>
            </a:pPr>
            <a:endParaRPr sz="70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43" name="Shape 1343"/>
          <p:cNvSpPr txBox="1">
            <a:spLocks noGrp="1"/>
          </p:cNvSpPr>
          <p:nvPr>
            <p:ph type="title"/>
          </p:nvPr>
        </p:nvSpPr>
        <p:spPr>
          <a:xfrm>
            <a:off x="668800" y="2538500"/>
            <a:ext cx="7796700" cy="152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None/>
              <a:defRPr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cxnSp>
        <p:nvCxnSpPr>
          <p:cNvPr id="1344" name="Shape 1344"/>
          <p:cNvCxnSpPr/>
          <p:nvPr/>
        </p:nvCxnSpPr>
        <p:spPr>
          <a:xfrm>
            <a:off x="4202556" y="2323836"/>
            <a:ext cx="7389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45" name="Shape 1345"/>
          <p:cNvGrpSpPr/>
          <p:nvPr/>
        </p:nvGrpSpPr>
        <p:grpSpPr>
          <a:xfrm>
            <a:off x="3681215" y="1510641"/>
            <a:ext cx="1866239" cy="437130"/>
            <a:chOff x="1841475" y="2392725"/>
            <a:chExt cx="3928925" cy="920275"/>
          </a:xfrm>
        </p:grpSpPr>
        <p:sp>
          <p:nvSpPr>
            <p:cNvPr id="1346" name="Shape 1346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7" name="Shape 1347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8" name="Shape 1348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9" name="Shape 1349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0" name="Shape 1350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1" name="Shape 1351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2" name="Shape 135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3" name="Shape 135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">
    <p:bg>
      <p:bgPr>
        <a:solidFill>
          <a:schemeClr val="lt2"/>
        </a:solidFill>
        <a:effectLst/>
      </p:bgPr>
    </p:bg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Shape 1355"/>
          <p:cNvSpPr txBox="1">
            <a:spLocks noGrp="1"/>
          </p:cNvSpPr>
          <p:nvPr>
            <p:ph type="title"/>
          </p:nvPr>
        </p:nvSpPr>
        <p:spPr>
          <a:xfrm>
            <a:off x="856750" y="1803874"/>
            <a:ext cx="74304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356" name="Shape 1356"/>
          <p:cNvSpPr txBox="1">
            <a:spLocks noGrp="1"/>
          </p:cNvSpPr>
          <p:nvPr>
            <p:ph type="title" idx="2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None/>
              <a:defRPr sz="3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cxnSp>
        <p:nvCxnSpPr>
          <p:cNvPr id="1357" name="Shape 1357"/>
          <p:cNvCxnSpPr/>
          <p:nvPr/>
        </p:nvCxnSpPr>
        <p:spPr>
          <a:xfrm>
            <a:off x="4202556" y="2323836"/>
            <a:ext cx="7389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58" name="Shape 1358" descr="Pivotal White RGB.eps"/>
          <p:cNvPicPr preferRelativeResize="0"/>
          <p:nvPr/>
        </p:nvPicPr>
        <p:blipFill rotWithShape="1">
          <a:blip r:embed="rId2">
            <a:alphaModFix/>
          </a:blip>
          <a:srcRect l="10376" t="14301" r="10597" b="6377"/>
          <a:stretch/>
        </p:blipFill>
        <p:spPr>
          <a:xfrm>
            <a:off x="0" y="4793225"/>
            <a:ext cx="891600" cy="3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ark Divider">
    <p:bg>
      <p:bgPr>
        <a:solidFill>
          <a:schemeClr val="dk1"/>
        </a:solidFill>
        <a:effectLst/>
      </p:bgPr>
    </p:bg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Shape 1360"/>
          <p:cNvSpPr txBox="1">
            <a:spLocks noGrp="1"/>
          </p:cNvSpPr>
          <p:nvPr>
            <p:ph type="title"/>
          </p:nvPr>
        </p:nvSpPr>
        <p:spPr>
          <a:xfrm>
            <a:off x="856750" y="1803874"/>
            <a:ext cx="74304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361" name="Shape 1361"/>
          <p:cNvSpPr txBox="1">
            <a:spLocks noGrp="1"/>
          </p:cNvSpPr>
          <p:nvPr>
            <p:ph type="title" idx="2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None/>
              <a:defRPr sz="35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cxnSp>
        <p:nvCxnSpPr>
          <p:cNvPr id="1362" name="Shape 1362"/>
          <p:cNvCxnSpPr/>
          <p:nvPr/>
        </p:nvCxnSpPr>
        <p:spPr>
          <a:xfrm>
            <a:off x="4202556" y="2323836"/>
            <a:ext cx="7389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63" name="Shape 1363" descr="Pivotal White RGB.eps"/>
          <p:cNvPicPr preferRelativeResize="0"/>
          <p:nvPr/>
        </p:nvPicPr>
        <p:blipFill rotWithShape="1">
          <a:blip r:embed="rId2">
            <a:alphaModFix/>
          </a:blip>
          <a:srcRect l="10376" t="14301" r="10597" b="6377"/>
          <a:stretch/>
        </p:blipFill>
        <p:spPr>
          <a:xfrm>
            <a:off x="0" y="4793225"/>
            <a:ext cx="891600" cy="3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ntro"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Shape 136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366" name="Shape 1366" descr="Pivotal White RGB.eps"/>
          <p:cNvPicPr preferRelativeResize="0"/>
          <p:nvPr/>
        </p:nvPicPr>
        <p:blipFill rotWithShape="1">
          <a:blip r:embed="rId2">
            <a:alphaModFix/>
          </a:blip>
          <a:srcRect l="10376" t="14301" r="10597" b="6377"/>
          <a:stretch/>
        </p:blipFill>
        <p:spPr>
          <a:xfrm>
            <a:off x="0" y="4793225"/>
            <a:ext cx="891600" cy="35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67" name="Shape 1367"/>
          <p:cNvCxnSpPr/>
          <p:nvPr/>
        </p:nvCxnSpPr>
        <p:spPr>
          <a:xfrm>
            <a:off x="301145" y="212647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8" name="Shape 1368"/>
          <p:cNvSpPr txBox="1">
            <a:spLocks noGrp="1"/>
          </p:cNvSpPr>
          <p:nvPr>
            <p:ph type="title"/>
          </p:nvPr>
        </p:nvSpPr>
        <p:spPr>
          <a:xfrm>
            <a:off x="220475" y="449003"/>
            <a:ext cx="2751300" cy="157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 sz="2500"/>
            </a:lvl2pPr>
            <a:lvl3pPr lvl="2" rtl="0">
              <a:spcBef>
                <a:spcPts val="0"/>
              </a:spcBef>
              <a:buNone/>
              <a:defRPr sz="2500"/>
            </a:lvl3pPr>
            <a:lvl4pPr lvl="3" rtl="0">
              <a:spcBef>
                <a:spcPts val="0"/>
              </a:spcBef>
              <a:buNone/>
              <a:defRPr sz="2500"/>
            </a:lvl4pPr>
            <a:lvl5pPr lvl="4" rtl="0">
              <a:spcBef>
                <a:spcPts val="0"/>
              </a:spcBef>
              <a:buNone/>
              <a:defRPr sz="2500"/>
            </a:lvl5pPr>
            <a:lvl6pPr lvl="5" rtl="0">
              <a:spcBef>
                <a:spcPts val="0"/>
              </a:spcBef>
              <a:buNone/>
              <a:defRPr sz="2500"/>
            </a:lvl6pPr>
            <a:lvl7pPr lvl="6" rtl="0">
              <a:spcBef>
                <a:spcPts val="0"/>
              </a:spcBef>
              <a:buNone/>
              <a:defRPr sz="2500"/>
            </a:lvl7pPr>
            <a:lvl8pPr lvl="7" rtl="0">
              <a:spcBef>
                <a:spcPts val="0"/>
              </a:spcBef>
              <a:buNone/>
              <a:defRPr sz="2500"/>
            </a:lvl8pPr>
            <a:lvl9pPr lvl="8" rtl="0">
              <a:spcBef>
                <a:spcPts val="0"/>
              </a:spcBef>
              <a:buNone/>
              <a:defRPr sz="2500"/>
            </a:lvl9pPr>
          </a:lstStyle>
          <a:p>
            <a:endParaRPr/>
          </a:p>
        </p:txBody>
      </p:sp>
      <p:sp>
        <p:nvSpPr>
          <p:cNvPr id="1369" name="Shape 1369"/>
          <p:cNvSpPr txBox="1">
            <a:spLocks noGrp="1"/>
          </p:cNvSpPr>
          <p:nvPr>
            <p:ph type="title" idx="2"/>
          </p:nvPr>
        </p:nvSpPr>
        <p:spPr>
          <a:xfrm>
            <a:off x="220475" y="2274309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cxnSp>
        <p:nvCxnSpPr>
          <p:cNvPr id="1370" name="Shape 1370"/>
          <p:cNvCxnSpPr/>
          <p:nvPr/>
        </p:nvCxnSpPr>
        <p:spPr>
          <a:xfrm>
            <a:off x="3040955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ark Intro"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Shape 1372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373" name="Shape 1373" descr="Pivotal White RGB.eps"/>
          <p:cNvPicPr preferRelativeResize="0"/>
          <p:nvPr/>
        </p:nvPicPr>
        <p:blipFill rotWithShape="1">
          <a:blip r:embed="rId2">
            <a:alphaModFix/>
          </a:blip>
          <a:srcRect l="10376" t="14301" r="10597" b="6377"/>
          <a:stretch/>
        </p:blipFill>
        <p:spPr>
          <a:xfrm>
            <a:off x="0" y="4793225"/>
            <a:ext cx="891600" cy="35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4" name="Shape 1374"/>
          <p:cNvCxnSpPr/>
          <p:nvPr/>
        </p:nvCxnSpPr>
        <p:spPr>
          <a:xfrm>
            <a:off x="301145" y="212647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75" name="Shape 1375"/>
          <p:cNvSpPr txBox="1">
            <a:spLocks noGrp="1"/>
          </p:cNvSpPr>
          <p:nvPr>
            <p:ph type="title"/>
          </p:nvPr>
        </p:nvSpPr>
        <p:spPr>
          <a:xfrm>
            <a:off x="220475" y="449003"/>
            <a:ext cx="2751300" cy="157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None/>
              <a:defRPr sz="25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 sz="2500"/>
            </a:lvl2pPr>
            <a:lvl3pPr lvl="2" rtl="0">
              <a:spcBef>
                <a:spcPts val="0"/>
              </a:spcBef>
              <a:buNone/>
              <a:defRPr sz="2500"/>
            </a:lvl3pPr>
            <a:lvl4pPr lvl="3" rtl="0">
              <a:spcBef>
                <a:spcPts val="0"/>
              </a:spcBef>
              <a:buNone/>
              <a:defRPr sz="2500"/>
            </a:lvl4pPr>
            <a:lvl5pPr lvl="4" rtl="0">
              <a:spcBef>
                <a:spcPts val="0"/>
              </a:spcBef>
              <a:buNone/>
              <a:defRPr sz="2500"/>
            </a:lvl5pPr>
            <a:lvl6pPr lvl="5" rtl="0">
              <a:spcBef>
                <a:spcPts val="0"/>
              </a:spcBef>
              <a:buNone/>
              <a:defRPr sz="2500"/>
            </a:lvl6pPr>
            <a:lvl7pPr lvl="6" rtl="0">
              <a:spcBef>
                <a:spcPts val="0"/>
              </a:spcBef>
              <a:buNone/>
              <a:defRPr sz="2500"/>
            </a:lvl7pPr>
            <a:lvl8pPr lvl="7" rtl="0">
              <a:spcBef>
                <a:spcPts val="0"/>
              </a:spcBef>
              <a:buNone/>
              <a:defRPr sz="2500"/>
            </a:lvl8pPr>
            <a:lvl9pPr lvl="8" rtl="0">
              <a:spcBef>
                <a:spcPts val="0"/>
              </a:spcBef>
              <a:buNone/>
              <a:defRPr sz="2500"/>
            </a:lvl9pPr>
          </a:lstStyle>
          <a:p>
            <a:endParaRPr/>
          </a:p>
        </p:txBody>
      </p:sp>
      <p:sp>
        <p:nvSpPr>
          <p:cNvPr id="1376" name="Shape 1376"/>
          <p:cNvSpPr txBox="1">
            <a:spLocks noGrp="1"/>
          </p:cNvSpPr>
          <p:nvPr>
            <p:ph type="title" idx="2"/>
          </p:nvPr>
        </p:nvSpPr>
        <p:spPr>
          <a:xfrm>
            <a:off x="220475" y="2274309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cxnSp>
        <p:nvCxnSpPr>
          <p:cNvPr id="1377" name="Shape 1377"/>
          <p:cNvCxnSpPr/>
          <p:nvPr/>
        </p:nvCxnSpPr>
        <p:spPr>
          <a:xfrm>
            <a:off x="3040955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ark Body w/ Support">
    <p:bg>
      <p:bgPr>
        <a:solidFill>
          <a:schemeClr val="dk1"/>
        </a:solidFill>
        <a:effectLst/>
      </p:bgPr>
    </p:bg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4" name="Shape 1384"/>
          <p:cNvCxnSpPr/>
          <p:nvPr/>
        </p:nvCxnSpPr>
        <p:spPr>
          <a:xfrm rot="10800000">
            <a:off x="6096000" y="925300"/>
            <a:ext cx="0" cy="3807600"/>
          </a:xfrm>
          <a:prstGeom prst="straightConnector1">
            <a:avLst/>
          </a:prstGeom>
          <a:noFill/>
          <a:ln w="19050" cap="flat" cmpd="sng">
            <a:solidFill>
              <a:srgbClr val="33526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5" name="Shape 1385"/>
          <p:cNvCxnSpPr/>
          <p:nvPr/>
        </p:nvCxnSpPr>
        <p:spPr>
          <a:xfrm>
            <a:off x="6096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386" name="Shape 1386"/>
          <p:cNvSpPr txBox="1">
            <a:spLocks noGrp="1"/>
          </p:cNvSpPr>
          <p:nvPr>
            <p:ph type="title"/>
          </p:nvPr>
        </p:nvSpPr>
        <p:spPr>
          <a:xfrm>
            <a:off x="253550" y="151275"/>
            <a:ext cx="8663100" cy="55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pic>
        <p:nvPicPr>
          <p:cNvPr id="1387" name="Shape 1387" descr="Pivotal White RGB.eps"/>
          <p:cNvPicPr preferRelativeResize="0"/>
          <p:nvPr/>
        </p:nvPicPr>
        <p:blipFill rotWithShape="1">
          <a:blip r:embed="rId2">
            <a:alphaModFix/>
          </a:blip>
          <a:srcRect l="10376" t="14301" r="10597" b="6377"/>
          <a:stretch/>
        </p:blipFill>
        <p:spPr>
          <a:xfrm>
            <a:off x="0" y="4793225"/>
            <a:ext cx="891600" cy="3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1.xml"/><Relationship Id="rId15" Type="http://schemas.openxmlformats.org/officeDocument/2006/relationships/theme" Target="../theme/theme2.xml"/><Relationship Id="rId16" Type="http://schemas.openxmlformats.org/officeDocument/2006/relationships/image" Target="../media/image6.png"/><Relationship Id="rId17" Type="http://schemas.openxmlformats.org/officeDocument/2006/relationships/image" Target="../media/image7.emf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Relationship Id="rId9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942" r:id="rId1"/>
    <p:sldLayoutId id="2147483943" r:id="rId2"/>
    <p:sldLayoutId id="2147483944" r:id="rId3"/>
    <p:sldLayoutId id="2147483945" r:id="rId4"/>
    <p:sldLayoutId id="2147483946" r:id="rId5"/>
    <p:sldLayoutId id="2147483947" r:id="rId6"/>
    <p:sldLayoutId id="2147483948" r:id="rId7"/>
    <p:sldLayoutId id="2147483949" r:id="rId8"/>
    <p:sldLayoutId id="2147483951" r:id="rId9"/>
    <p:sldLayoutId id="2147483952" r:id="rId10"/>
    <p:sldLayoutId id="2147483953" r:id="rId11"/>
    <p:sldLayoutId id="2147483954" r:id="rId12"/>
    <p:sldLayoutId id="2147483955" r:id="rId13"/>
    <p:sldLayoutId id="2147483957" r:id="rId14"/>
    <p:sldLayoutId id="2147483958" r:id="rId15"/>
    <p:sldLayoutId id="2147483959" r:id="rId16"/>
    <p:sldLayoutId id="2147485453" r:id="rId17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58904" y="4056576"/>
            <a:ext cx="1485096" cy="109057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229600" cy="6096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28700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29869" y="4848226"/>
            <a:ext cx="3886200" cy="11191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91"/>
            <a:r>
              <a:rPr lang="en-US" kern="1200" smtClean="0">
                <a:solidFill>
                  <a:srgbClr val="717074">
                    <a:tint val="75000"/>
                  </a:srgbClr>
                </a:solidFill>
                <a:ea typeface="+mn-ea"/>
                <a:cs typeface="+mn-cs"/>
              </a:rPr>
              <a:t>CONFIDENTIAL</a:t>
            </a:r>
            <a:endParaRPr lang="en-US" kern="1200" dirty="0">
              <a:solidFill>
                <a:srgbClr val="717074">
                  <a:tint val="75000"/>
                </a:srgbClr>
              </a:solidFill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00260" y="4848226"/>
            <a:ext cx="338138" cy="11191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pPr defTabSz="685891"/>
            <a:fld id="{6EA6D8CF-3CDE-4807-BCD2-C9F2B831AAA5}" type="slidenum">
              <a:rPr lang="en-US" kern="1200" smtClean="0">
                <a:solidFill>
                  <a:prstClr val="white"/>
                </a:solidFill>
                <a:ea typeface="+mn-ea"/>
                <a:cs typeface="+mn-cs"/>
              </a:rPr>
              <a:pPr defTabSz="685891"/>
              <a:t>‹#›</a:t>
            </a:fld>
            <a:endParaRPr lang="en-US" kern="1200" dirty="0">
              <a:solidFill>
                <a:prstClr val="white"/>
              </a:solidFill>
              <a:ea typeface="+mn-ea"/>
              <a:cs typeface="+mn-cs"/>
            </a:endParaRP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454659" y="4785387"/>
            <a:ext cx="906155" cy="17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587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80" r:id="rId1"/>
    <p:sldLayoutId id="2147485381" r:id="rId2"/>
    <p:sldLayoutId id="2147485382" r:id="rId3"/>
    <p:sldLayoutId id="2147485383" r:id="rId4"/>
    <p:sldLayoutId id="2147485384" r:id="rId5"/>
    <p:sldLayoutId id="2147485385" r:id="rId6"/>
    <p:sldLayoutId id="2147485386" r:id="rId7"/>
    <p:sldLayoutId id="2147485387" r:id="rId8"/>
    <p:sldLayoutId id="2147485388" r:id="rId9"/>
    <p:sldLayoutId id="2147485389" r:id="rId10"/>
    <p:sldLayoutId id="2147485390" r:id="rId11"/>
    <p:sldLayoutId id="2147485391" r:id="rId12"/>
    <p:sldLayoutId id="2147485392" r:id="rId13"/>
    <p:sldLayoutId id="2147485394" r:id="rId14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685891" rtl="0" eaLnBrk="1" latinLnBrk="0" hangingPunct="1">
        <a:lnSpc>
          <a:spcPct val="90000"/>
        </a:lnSpc>
        <a:spcBef>
          <a:spcPct val="0"/>
        </a:spcBef>
        <a:buNone/>
        <a:defRPr sz="21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171473" indent="-171473" algn="l" defTabSz="685891" rtl="0" eaLnBrk="1" latinLnBrk="0" hangingPunct="1">
        <a:lnSpc>
          <a:spcPct val="90000"/>
        </a:lnSpc>
        <a:spcBef>
          <a:spcPts val="9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77240" indent="-171473" algn="l" defTabSz="685891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713" indent="-137178" algn="l" defTabSz="685891" rtl="0" eaLnBrk="1" latinLnBrk="0" hangingPunct="1">
        <a:lnSpc>
          <a:spcPct val="90000"/>
        </a:lnSpc>
        <a:spcBef>
          <a:spcPts val="45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720186" indent="-137178" algn="l" defTabSz="685891" rtl="0" eaLnBrk="1" latinLnBrk="0" hangingPunct="1">
        <a:lnSpc>
          <a:spcPct val="90000"/>
        </a:lnSpc>
        <a:spcBef>
          <a:spcPts val="45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891659" indent="-137178" algn="l" defTabSz="685891" rtl="0" eaLnBrk="1" latinLnBrk="0" hangingPunct="1">
        <a:lnSpc>
          <a:spcPct val="90000"/>
        </a:lnSpc>
        <a:spcBef>
          <a:spcPts val="45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063132" indent="-137178" algn="l" defTabSz="685891" rtl="0" eaLnBrk="1" latinLnBrk="0" hangingPunct="1">
        <a:lnSpc>
          <a:spcPct val="90000"/>
        </a:lnSpc>
        <a:spcBef>
          <a:spcPts val="450"/>
        </a:spcBef>
        <a:buClr>
          <a:schemeClr val="tx1">
            <a:lumMod val="60000"/>
            <a:lumOff val="40000"/>
          </a:schemeClr>
        </a:buClr>
        <a:buSzPct val="90000"/>
        <a:buFont typeface="Calibri" panose="020F0502020204030204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234605" indent="-137178" algn="l" defTabSz="685891" rtl="0" eaLnBrk="1" latinLnBrk="0" hangingPunct="1">
        <a:lnSpc>
          <a:spcPct val="90000"/>
        </a:lnSpc>
        <a:spcBef>
          <a:spcPts val="45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406077" indent="-137178" algn="l" defTabSz="685891" rtl="0" eaLnBrk="1" latinLnBrk="0" hangingPunct="1">
        <a:lnSpc>
          <a:spcPct val="90000"/>
        </a:lnSpc>
        <a:spcBef>
          <a:spcPts val="450"/>
        </a:spcBef>
        <a:buClr>
          <a:schemeClr val="tx1">
            <a:lumMod val="60000"/>
            <a:lumOff val="40000"/>
          </a:schemeClr>
        </a:buClr>
        <a:buSzPct val="90000"/>
        <a:buFont typeface="Calibri" panose="020F0502020204030204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1577550" indent="-137178" algn="l" defTabSz="685891" rtl="0" eaLnBrk="1" latinLnBrk="0" hangingPunct="1">
        <a:lnSpc>
          <a:spcPct val="90000"/>
        </a:lnSpc>
        <a:spcBef>
          <a:spcPts val="45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9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46" algn="l" defTabSz="68589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91" algn="l" defTabSz="68589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837" algn="l" defTabSz="68589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783" algn="l" defTabSz="68589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729" algn="l" defTabSz="68589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674" algn="l" defTabSz="68589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620" algn="l" defTabSz="68589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566" algn="l" defTabSz="68589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0" name="Shape 3320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&lt;Your Name&gt;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Pivotal Greater China</a:t>
            </a:r>
            <a:endParaRPr lang="en" dirty="0"/>
          </a:p>
        </p:txBody>
      </p:sp>
      <p:sp>
        <p:nvSpPr>
          <p:cNvPr id="3321" name="Shape 3321"/>
          <p:cNvSpPr txBox="1">
            <a:spLocks noGrp="1"/>
          </p:cNvSpPr>
          <p:nvPr>
            <p:ph type="title"/>
          </p:nvPr>
        </p:nvSpPr>
        <p:spPr>
          <a:xfrm>
            <a:off x="523200" y="1737025"/>
            <a:ext cx="6643200" cy="11916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x-none" sz="3200" dirty="0" smtClean="0"/>
              <a:t>The value of PCF </a:t>
            </a:r>
            <a:br>
              <a:rPr lang="x-none" sz="3200" dirty="0" smtClean="0"/>
            </a:br>
            <a:r>
              <a:rPr lang="x-none" sz="3200" dirty="0" smtClean="0"/>
              <a:t>in Digital Transformation</a:t>
            </a:r>
            <a:endParaRPr lang="en" sz="3200" dirty="0"/>
          </a:p>
        </p:txBody>
      </p:sp>
      <p:sp>
        <p:nvSpPr>
          <p:cNvPr id="3322" name="Shape 3322"/>
          <p:cNvSpPr/>
          <p:nvPr/>
        </p:nvSpPr>
        <p:spPr>
          <a:xfrm>
            <a:off x="7102094" y="1683819"/>
            <a:ext cx="1124700" cy="11247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3072" y="62383"/>
                </a:moveTo>
                <a:lnTo>
                  <a:pt x="113088" y="62411"/>
                </a:lnTo>
                <a:lnTo>
                  <a:pt x="61272" y="89683"/>
                </a:lnTo>
                <a:lnTo>
                  <a:pt x="61255" y="89655"/>
                </a:lnTo>
                <a:cubicBezTo>
                  <a:pt x="60872" y="89855"/>
                  <a:pt x="60461" y="90000"/>
                  <a:pt x="60000" y="90000"/>
                </a:cubicBezTo>
                <a:cubicBezTo>
                  <a:pt x="59538" y="90000"/>
                  <a:pt x="59127" y="89855"/>
                  <a:pt x="58744" y="89655"/>
                </a:cubicBezTo>
                <a:lnTo>
                  <a:pt x="58727" y="89683"/>
                </a:lnTo>
                <a:lnTo>
                  <a:pt x="6911" y="62411"/>
                </a:lnTo>
                <a:lnTo>
                  <a:pt x="6927" y="62383"/>
                </a:lnTo>
                <a:cubicBezTo>
                  <a:pt x="6061" y="61927"/>
                  <a:pt x="5455" y="61044"/>
                  <a:pt x="5455" y="60000"/>
                </a:cubicBezTo>
                <a:cubicBezTo>
                  <a:pt x="5455" y="58955"/>
                  <a:pt x="6061" y="58072"/>
                  <a:pt x="6927" y="57616"/>
                </a:cubicBezTo>
                <a:lnTo>
                  <a:pt x="6911" y="57588"/>
                </a:lnTo>
                <a:lnTo>
                  <a:pt x="19788" y="50811"/>
                </a:lnTo>
                <a:lnTo>
                  <a:pt x="56183" y="69966"/>
                </a:lnTo>
                <a:lnTo>
                  <a:pt x="56205" y="69933"/>
                </a:lnTo>
                <a:cubicBezTo>
                  <a:pt x="57344" y="70538"/>
                  <a:pt x="58622" y="70911"/>
                  <a:pt x="60000" y="70911"/>
                </a:cubicBezTo>
                <a:cubicBezTo>
                  <a:pt x="61377" y="70911"/>
                  <a:pt x="62655" y="70538"/>
                  <a:pt x="63794" y="69933"/>
                </a:cubicBezTo>
                <a:lnTo>
                  <a:pt x="63811" y="69966"/>
                </a:lnTo>
                <a:lnTo>
                  <a:pt x="100211" y="50811"/>
                </a:lnTo>
                <a:lnTo>
                  <a:pt x="113088" y="57588"/>
                </a:lnTo>
                <a:lnTo>
                  <a:pt x="113072" y="57616"/>
                </a:lnTo>
                <a:cubicBezTo>
                  <a:pt x="113938" y="58072"/>
                  <a:pt x="114544" y="58955"/>
                  <a:pt x="114544" y="60000"/>
                </a:cubicBezTo>
                <a:cubicBezTo>
                  <a:pt x="114544" y="61044"/>
                  <a:pt x="113938" y="61927"/>
                  <a:pt x="113072" y="62383"/>
                </a:cubicBezTo>
                <a:moveTo>
                  <a:pt x="113088" y="82133"/>
                </a:moveTo>
                <a:lnTo>
                  <a:pt x="113072" y="82166"/>
                </a:lnTo>
                <a:cubicBezTo>
                  <a:pt x="113938" y="82622"/>
                  <a:pt x="114544" y="83500"/>
                  <a:pt x="114544" y="84544"/>
                </a:cubicBezTo>
                <a:cubicBezTo>
                  <a:pt x="114544" y="85594"/>
                  <a:pt x="113938" y="86472"/>
                  <a:pt x="113072" y="86927"/>
                </a:cubicBezTo>
                <a:lnTo>
                  <a:pt x="113088" y="86961"/>
                </a:lnTo>
                <a:lnTo>
                  <a:pt x="61272" y="114233"/>
                </a:lnTo>
                <a:lnTo>
                  <a:pt x="61255" y="114200"/>
                </a:lnTo>
                <a:cubicBezTo>
                  <a:pt x="60872" y="114400"/>
                  <a:pt x="60461" y="114544"/>
                  <a:pt x="60000" y="114544"/>
                </a:cubicBezTo>
                <a:cubicBezTo>
                  <a:pt x="59538" y="114544"/>
                  <a:pt x="59127" y="114400"/>
                  <a:pt x="58744" y="114200"/>
                </a:cubicBezTo>
                <a:lnTo>
                  <a:pt x="58727" y="114233"/>
                </a:lnTo>
                <a:lnTo>
                  <a:pt x="6911" y="86961"/>
                </a:lnTo>
                <a:lnTo>
                  <a:pt x="6927" y="86927"/>
                </a:lnTo>
                <a:cubicBezTo>
                  <a:pt x="6061" y="86472"/>
                  <a:pt x="5455" y="85594"/>
                  <a:pt x="5455" y="84544"/>
                </a:cubicBezTo>
                <a:cubicBezTo>
                  <a:pt x="5455" y="83500"/>
                  <a:pt x="6061" y="82622"/>
                  <a:pt x="6927" y="82166"/>
                </a:cubicBezTo>
                <a:lnTo>
                  <a:pt x="6911" y="82133"/>
                </a:lnTo>
                <a:lnTo>
                  <a:pt x="19788" y="75355"/>
                </a:lnTo>
                <a:lnTo>
                  <a:pt x="56183" y="94511"/>
                </a:lnTo>
                <a:lnTo>
                  <a:pt x="56205" y="94477"/>
                </a:lnTo>
                <a:cubicBezTo>
                  <a:pt x="57344" y="95083"/>
                  <a:pt x="58622" y="95455"/>
                  <a:pt x="60000" y="95455"/>
                </a:cubicBezTo>
                <a:cubicBezTo>
                  <a:pt x="61377" y="95455"/>
                  <a:pt x="62655" y="95083"/>
                  <a:pt x="63794" y="94477"/>
                </a:cubicBezTo>
                <a:lnTo>
                  <a:pt x="63811" y="94511"/>
                </a:lnTo>
                <a:lnTo>
                  <a:pt x="100211" y="75355"/>
                </a:lnTo>
                <a:cubicBezTo>
                  <a:pt x="100211" y="75355"/>
                  <a:pt x="113088" y="82133"/>
                  <a:pt x="113088" y="82133"/>
                </a:cubicBezTo>
                <a:close/>
                <a:moveTo>
                  <a:pt x="6911" y="37866"/>
                </a:moveTo>
                <a:lnTo>
                  <a:pt x="6927" y="37838"/>
                </a:lnTo>
                <a:cubicBezTo>
                  <a:pt x="6061" y="37377"/>
                  <a:pt x="5455" y="36500"/>
                  <a:pt x="5455" y="35455"/>
                </a:cubicBezTo>
                <a:cubicBezTo>
                  <a:pt x="5455" y="34411"/>
                  <a:pt x="6061" y="33527"/>
                  <a:pt x="6927" y="33072"/>
                </a:cubicBezTo>
                <a:lnTo>
                  <a:pt x="6911" y="33038"/>
                </a:lnTo>
                <a:lnTo>
                  <a:pt x="58727" y="5766"/>
                </a:lnTo>
                <a:lnTo>
                  <a:pt x="58744" y="5800"/>
                </a:lnTo>
                <a:cubicBezTo>
                  <a:pt x="59127" y="5600"/>
                  <a:pt x="59538" y="5455"/>
                  <a:pt x="60000" y="5455"/>
                </a:cubicBezTo>
                <a:cubicBezTo>
                  <a:pt x="60461" y="5455"/>
                  <a:pt x="60872" y="5600"/>
                  <a:pt x="61255" y="5800"/>
                </a:cubicBezTo>
                <a:lnTo>
                  <a:pt x="61272" y="5766"/>
                </a:lnTo>
                <a:lnTo>
                  <a:pt x="113088" y="33038"/>
                </a:lnTo>
                <a:lnTo>
                  <a:pt x="113072" y="33072"/>
                </a:lnTo>
                <a:cubicBezTo>
                  <a:pt x="113938" y="33527"/>
                  <a:pt x="114544" y="34411"/>
                  <a:pt x="114544" y="35455"/>
                </a:cubicBezTo>
                <a:cubicBezTo>
                  <a:pt x="114544" y="36500"/>
                  <a:pt x="113938" y="37377"/>
                  <a:pt x="113072" y="37838"/>
                </a:cubicBezTo>
                <a:lnTo>
                  <a:pt x="113088" y="37866"/>
                </a:lnTo>
                <a:lnTo>
                  <a:pt x="61272" y="65138"/>
                </a:lnTo>
                <a:lnTo>
                  <a:pt x="61255" y="65111"/>
                </a:lnTo>
                <a:cubicBezTo>
                  <a:pt x="60872" y="65311"/>
                  <a:pt x="60461" y="65455"/>
                  <a:pt x="60000" y="65455"/>
                </a:cubicBezTo>
                <a:cubicBezTo>
                  <a:pt x="59538" y="65455"/>
                  <a:pt x="59127" y="65311"/>
                  <a:pt x="58744" y="65111"/>
                </a:cubicBezTo>
                <a:lnTo>
                  <a:pt x="58727" y="65138"/>
                </a:lnTo>
                <a:cubicBezTo>
                  <a:pt x="58727" y="65138"/>
                  <a:pt x="6911" y="37866"/>
                  <a:pt x="6911" y="37866"/>
                </a:cubicBezTo>
                <a:close/>
                <a:moveTo>
                  <a:pt x="120000" y="60000"/>
                </a:moveTo>
                <a:cubicBezTo>
                  <a:pt x="120000" y="56855"/>
                  <a:pt x="118211" y="54161"/>
                  <a:pt x="115611" y="52794"/>
                </a:cubicBezTo>
                <a:lnTo>
                  <a:pt x="115627" y="52761"/>
                </a:lnTo>
                <a:lnTo>
                  <a:pt x="106066" y="47727"/>
                </a:lnTo>
                <a:lnTo>
                  <a:pt x="115627" y="42694"/>
                </a:lnTo>
                <a:lnTo>
                  <a:pt x="115611" y="42661"/>
                </a:lnTo>
                <a:cubicBezTo>
                  <a:pt x="118211" y="41294"/>
                  <a:pt x="120000" y="38600"/>
                  <a:pt x="120000" y="35455"/>
                </a:cubicBezTo>
                <a:cubicBezTo>
                  <a:pt x="120000" y="32311"/>
                  <a:pt x="118211" y="29616"/>
                  <a:pt x="115611" y="28250"/>
                </a:cubicBezTo>
                <a:lnTo>
                  <a:pt x="115627" y="28216"/>
                </a:lnTo>
                <a:lnTo>
                  <a:pt x="63811" y="944"/>
                </a:lnTo>
                <a:lnTo>
                  <a:pt x="63794" y="972"/>
                </a:lnTo>
                <a:cubicBezTo>
                  <a:pt x="62655" y="372"/>
                  <a:pt x="61377" y="0"/>
                  <a:pt x="60000" y="0"/>
                </a:cubicBezTo>
                <a:cubicBezTo>
                  <a:pt x="58622" y="0"/>
                  <a:pt x="57344" y="372"/>
                  <a:pt x="56205" y="972"/>
                </a:cubicBezTo>
                <a:lnTo>
                  <a:pt x="56183" y="944"/>
                </a:lnTo>
                <a:lnTo>
                  <a:pt x="4366" y="28216"/>
                </a:lnTo>
                <a:lnTo>
                  <a:pt x="4388" y="28250"/>
                </a:lnTo>
                <a:cubicBezTo>
                  <a:pt x="1788" y="29616"/>
                  <a:pt x="0" y="32311"/>
                  <a:pt x="0" y="35455"/>
                </a:cubicBezTo>
                <a:cubicBezTo>
                  <a:pt x="0" y="38600"/>
                  <a:pt x="1788" y="41294"/>
                  <a:pt x="4388" y="42661"/>
                </a:cubicBezTo>
                <a:lnTo>
                  <a:pt x="4366" y="42694"/>
                </a:lnTo>
                <a:lnTo>
                  <a:pt x="13933" y="47727"/>
                </a:lnTo>
                <a:lnTo>
                  <a:pt x="4366" y="52761"/>
                </a:lnTo>
                <a:lnTo>
                  <a:pt x="4388" y="52794"/>
                </a:lnTo>
                <a:cubicBezTo>
                  <a:pt x="1788" y="54161"/>
                  <a:pt x="0" y="56855"/>
                  <a:pt x="0" y="60000"/>
                </a:cubicBezTo>
                <a:cubicBezTo>
                  <a:pt x="0" y="63144"/>
                  <a:pt x="1788" y="65838"/>
                  <a:pt x="4388" y="67205"/>
                </a:cubicBezTo>
                <a:lnTo>
                  <a:pt x="4366" y="67238"/>
                </a:lnTo>
                <a:lnTo>
                  <a:pt x="13933" y="72272"/>
                </a:lnTo>
                <a:lnTo>
                  <a:pt x="4366" y="77305"/>
                </a:lnTo>
                <a:lnTo>
                  <a:pt x="4388" y="77338"/>
                </a:lnTo>
                <a:cubicBezTo>
                  <a:pt x="1788" y="78705"/>
                  <a:pt x="0" y="81400"/>
                  <a:pt x="0" y="84544"/>
                </a:cubicBezTo>
                <a:cubicBezTo>
                  <a:pt x="0" y="87688"/>
                  <a:pt x="1788" y="90383"/>
                  <a:pt x="4388" y="91750"/>
                </a:cubicBezTo>
                <a:lnTo>
                  <a:pt x="4366" y="91783"/>
                </a:lnTo>
                <a:lnTo>
                  <a:pt x="56183" y="119055"/>
                </a:lnTo>
                <a:lnTo>
                  <a:pt x="56205" y="119027"/>
                </a:lnTo>
                <a:cubicBezTo>
                  <a:pt x="57344" y="119627"/>
                  <a:pt x="58622" y="120000"/>
                  <a:pt x="60000" y="120000"/>
                </a:cubicBezTo>
                <a:cubicBezTo>
                  <a:pt x="61377" y="120000"/>
                  <a:pt x="62655" y="119627"/>
                  <a:pt x="63794" y="119027"/>
                </a:cubicBezTo>
                <a:lnTo>
                  <a:pt x="63811" y="119055"/>
                </a:lnTo>
                <a:lnTo>
                  <a:pt x="115627" y="91783"/>
                </a:lnTo>
                <a:lnTo>
                  <a:pt x="115611" y="91750"/>
                </a:lnTo>
                <a:cubicBezTo>
                  <a:pt x="118211" y="90383"/>
                  <a:pt x="120000" y="87688"/>
                  <a:pt x="120000" y="84544"/>
                </a:cubicBezTo>
                <a:cubicBezTo>
                  <a:pt x="120000" y="81400"/>
                  <a:pt x="118211" y="78705"/>
                  <a:pt x="115611" y="77338"/>
                </a:cubicBezTo>
                <a:lnTo>
                  <a:pt x="115627" y="77305"/>
                </a:lnTo>
                <a:lnTo>
                  <a:pt x="106066" y="72272"/>
                </a:lnTo>
                <a:lnTo>
                  <a:pt x="115627" y="67238"/>
                </a:lnTo>
                <a:lnTo>
                  <a:pt x="115611" y="67205"/>
                </a:lnTo>
                <a:cubicBezTo>
                  <a:pt x="118211" y="65838"/>
                  <a:pt x="120000" y="63144"/>
                  <a:pt x="120000" y="6000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100" b="0" i="0" u="none" strike="noStrike" cap="none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77663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10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3" name="Shape 5723"/>
          <p:cNvSpPr txBox="1">
            <a:spLocks noGrp="1"/>
          </p:cNvSpPr>
          <p:nvPr>
            <p:ph type="title"/>
          </p:nvPr>
        </p:nvSpPr>
        <p:spPr>
          <a:xfrm>
            <a:off x="668800" y="2538500"/>
            <a:ext cx="7796700" cy="1529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0" dirty="0"/>
              <a:t>Transforming How The World Builds Software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VMworld 2016_white_16x9_corp colors">
  <a:themeElements>
    <a:clrScheme name="VMware brand colors 2015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AADB1E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2"/>
          </a:solidFill>
          <a:miter lim="800000"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 dirty="0" smtClean="0"/>
        </a:defPPr>
      </a:lstStyle>
    </a:txDef>
  </a:objectDefaults>
  <a:extraClrSchemeLst/>
  <a:custClrLst>
    <a:custClr name="PMS130">
      <a:srgbClr val="FDB813"/>
    </a:custClr>
    <a:custClr name="PMS144">
      <a:srgbClr val="F8981D"/>
    </a:custClr>
    <a:custClr name="PMS180">
      <a:srgbClr val="D9541E"/>
    </a:custClr>
    <a:custClr name="PMS1807">
      <a:srgbClr val="9E3039"/>
    </a:custClr>
    <a:custClr name="PMS195">
      <a:srgbClr val="820024"/>
    </a:custClr>
    <a:custClr name="PMS174">
      <a:srgbClr val="9A3B26"/>
    </a:custClr>
    <a:custClr name="PMS7519">
      <a:srgbClr val="574319"/>
    </a:custClr>
    <a:custClr name="PMS654">
      <a:srgbClr val="003D79"/>
    </a:custClr>
  </a:custClr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8328</TotalTime>
  <Words>17</Words>
  <Application>Microsoft Macintosh PowerPoint</Application>
  <PresentationFormat>On-screen Show (16:9)</PresentationFormat>
  <Paragraphs>4</Paragraphs>
  <Slides>3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Default Theme</vt:lpstr>
      <vt:lpstr>VMworld 2016_white_16x9_corp colors</vt:lpstr>
      <vt:lpstr>The value of PCF  in Digital Transformation</vt:lpstr>
      <vt:lpstr>PowerPoint Presentation</vt:lpstr>
      <vt:lpstr>Transforming How The World Builds Software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Pivotal Container Service (PKS) Overview</dc:title>
  <dc:creator>zhouhui</dc:creator>
  <cp:lastModifiedBy>Steven Ge</cp:lastModifiedBy>
  <cp:revision>171</cp:revision>
  <dcterms:modified xsi:type="dcterms:W3CDTF">2018-03-30T01:17:49Z</dcterms:modified>
</cp:coreProperties>
</file>